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3201-1AE3-CB42-B4BF-89F26A2CEB8B}" type="datetimeFigureOut">
              <a:rPr lang="es-CO" smtClean="0"/>
              <a:t>23/06/22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DF3A-400E-5E4C-8985-D32F88511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9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2DF3A-400E-5E4C-8985-D32F88511E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87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37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6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21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77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82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7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82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1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DC6D-0167-3A4F-A6F0-379DDECBCE93}" type="datetimeFigureOut">
              <a:rPr lang="es-ES" smtClean="0"/>
              <a:t>23/6/22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BAFD-ABC1-694F-ABD7-371A508045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35F15D-E873-F44F-2C5E-145A1AB54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F45B0A-BA89-D4BF-8B33-6A67290C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8825" cy="68684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12536F-FD5A-6349-9981-D54295C5EB7D}"/>
              </a:ext>
            </a:extLst>
          </p:cNvPr>
          <p:cNvSpPr txBox="1"/>
          <p:nvPr/>
        </p:nvSpPr>
        <p:spPr>
          <a:xfrm>
            <a:off x="0" y="3205805"/>
            <a:ext cx="12188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12326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135F3E-3245-21DD-B01D-6448DF14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" y="10273"/>
            <a:ext cx="12170364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9C88FF-46D5-BB49-D2E3-3EDFCD2F7988}"/>
              </a:ext>
            </a:extLst>
          </p:cNvPr>
          <p:cNvSpPr txBox="1"/>
          <p:nvPr/>
        </p:nvSpPr>
        <p:spPr>
          <a:xfrm>
            <a:off x="2617342" y="3244334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392970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B26486-3652-20CC-B4A0-0A5EC488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7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Personalizado</PresentationFormat>
  <Paragraphs>3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unicauca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 alejandra cruz astudillo</dc:creator>
  <cp:lastModifiedBy>Microsoft Office User</cp:lastModifiedBy>
  <cp:revision>9</cp:revision>
  <dcterms:created xsi:type="dcterms:W3CDTF">2019-01-31T16:13:01Z</dcterms:created>
  <dcterms:modified xsi:type="dcterms:W3CDTF">2022-06-23T19:46:53Z</dcterms:modified>
</cp:coreProperties>
</file>